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3" r:id="rId4"/>
    <p:sldId id="262" r:id="rId5"/>
    <p:sldId id="260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4" d="100"/>
          <a:sy n="114" d="100"/>
        </p:scale>
        <p:origin x="-104" y="-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7" d="100"/>
        <a:sy n="1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4824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1099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7514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518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230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711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498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7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1762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6422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718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E3357-E9B2-164C-B9E0-9011062965E8}" type="datetimeFigureOut">
              <a:rPr lang="nl-NL" smtClean="0"/>
              <a:t>04-01-16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80006-83EB-E247-95FF-872E5F490F9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78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Filmpjes inhalatie anesthesie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Wat moet je hier van onthouden?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99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nesthesie app contr en gebr klaar mak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852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48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erking reduceerventie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147"/>
            <a:ext cx="9144000" cy="580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werking flowmet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16"/>
            <a:ext cx="9144000" cy="646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5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alf open T-piece-syste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296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27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alf gesloten cirkel-absorbersyste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39100" cy="629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16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uitleiden uit de anesthesi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8486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20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patient voorbereiden voor operat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661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225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10</Words>
  <Application>Microsoft Macintosh PowerPoint</Application>
  <PresentationFormat>Diavoorstelling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Office-thema</vt:lpstr>
      <vt:lpstr>Filmpjes inhalatie anesthesie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Filmpjes inhalatie anesthesie</dc:title>
  <dc:creator>Huub Hessel</dc:creator>
  <cp:lastModifiedBy>Huub Hessel</cp:lastModifiedBy>
  <cp:revision>2</cp:revision>
  <dcterms:created xsi:type="dcterms:W3CDTF">2016-01-04T16:30:00Z</dcterms:created>
  <dcterms:modified xsi:type="dcterms:W3CDTF">2016-01-04T18:31:36Z</dcterms:modified>
</cp:coreProperties>
</file>